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28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275" r:id="rId12"/>
    <p:sldId id="288" r:id="rId13"/>
    <p:sldId id="289" r:id="rId14"/>
    <p:sldId id="290" r:id="rId15"/>
    <p:sldId id="297" r:id="rId16"/>
    <p:sldId id="291" r:id="rId17"/>
    <p:sldId id="308" r:id="rId18"/>
    <p:sldId id="292" r:id="rId19"/>
    <p:sldId id="304" r:id="rId20"/>
    <p:sldId id="293" r:id="rId21"/>
    <p:sldId id="301" r:id="rId22"/>
    <p:sldId id="294" r:id="rId23"/>
    <p:sldId id="302" r:id="rId24"/>
    <p:sldId id="303" r:id="rId25"/>
    <p:sldId id="305" r:id="rId26"/>
    <p:sldId id="306" r:id="rId27"/>
    <p:sldId id="311" r:id="rId28"/>
  </p:sldIdLst>
  <p:sldSz cx="12192000" cy="6858000"/>
  <p:notesSz cx="6858000" cy="9144000"/>
  <p:embeddedFontLst>
    <p:embeddedFont>
      <p:font typeface="UTM Avo" pitchFamily="18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宋体" pitchFamily="2" charset="-122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D3AF-C001-46F6-A2AB-A53922A9E54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68AD-D346-44F1-8A2C-3235B8A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C85B0BFC-408B-46C6-B6C9-C012C7E07F7B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72C53E8-D757-4305-B612-C9451844AAF3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3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3E38FEE-5563-4CBD-88E0-3F109DBFED62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F4284751-098C-4819-A14B-1ACF185F7E45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878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9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0B23699-F376-4C21-84EF-4D0A08E47DA0}"/>
              </a:ext>
            </a:extLst>
          </p:cNvPr>
          <p:cNvSpPr/>
          <p:nvPr userDrawn="1"/>
        </p:nvSpPr>
        <p:spPr>
          <a:xfrm>
            <a:off x="10990825" y="17127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5F52E9E-ABCE-4BA3-B436-F66512DAC8C5}"/>
              </a:ext>
            </a:extLst>
          </p:cNvPr>
          <p:cNvSpPr/>
          <p:nvPr userDrawn="1"/>
        </p:nvSpPr>
        <p:spPr>
          <a:xfrm>
            <a:off x="11226188" y="0"/>
            <a:ext cx="1079653" cy="14652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1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6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49" r:id="rId15"/>
    <p:sldLayoutId id="2147483650" r:id="rId16"/>
    <p:sldLayoutId id="2147483685" r:id="rId17"/>
    <p:sldLayoutId id="2147483655" r:id="rId18"/>
    <p:sldLayoutId id="214748370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33867" y="1658131"/>
            <a:ext cx="5953874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E922BA-C75E-4906-A9CB-DF66D32D17E1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A333BB-D41D-4D22-AF63-E3EE73E5A176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" y="-93106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4038600" y="338769"/>
            <a:ext cx="6700520" cy="1577520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3200087"/>
            <a:ext cx="2245359" cy="233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" y="3196458"/>
            <a:ext cx="2252345" cy="23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5280" y="629920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Bài 66: yên - yêt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8120" y="3692713"/>
            <a:ext cx="143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yên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80" y="3692712"/>
            <a:ext cx="1264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yêt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328647" y="2207768"/>
            <a:ext cx="2738120" cy="996950"/>
            <a:chOff x="6812280" y="465029"/>
            <a:chExt cx="2738120" cy="996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2280" y="465029"/>
              <a:ext cx="2738120" cy="99695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589520" y="465029"/>
              <a:ext cx="1818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yên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102587" y="3204718"/>
            <a:ext cx="1595120" cy="959804"/>
            <a:chOff x="7415577" y="1523801"/>
            <a:chExt cx="1595120" cy="959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F0"/>
                  </a:solidFill>
                </a:rPr>
                <a:t>yê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6728" y="3131098"/>
            <a:ext cx="1595120" cy="1033424"/>
            <a:chOff x="8753921" y="-282961"/>
            <a:chExt cx="1595120" cy="103342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3921" y="-209340"/>
              <a:ext cx="1595120" cy="95980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112336" y="-28296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/>
                  </a:solidFill>
                </a:rPr>
                <a:t>n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10121" y="4692849"/>
            <a:ext cx="424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yên ngựa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10121" y="4692849"/>
            <a:ext cx="1563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3022" y="5266274"/>
            <a:ext cx="373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Nam Yết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8280" y="5266274"/>
            <a:ext cx="162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Yêt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87455" y="2198471"/>
            <a:ext cx="2511401" cy="1068070"/>
            <a:chOff x="7632453" y="455733"/>
            <a:chExt cx="2511401" cy="106807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453" y="455733"/>
              <a:ext cx="2468880" cy="10680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97030" y="461843"/>
              <a:ext cx="1946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</a:rPr>
                <a:t>yêt</a:t>
              </a:r>
              <a:endParaRPr lang="en-US" sz="5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70579" y="3266539"/>
            <a:ext cx="1595120" cy="959804"/>
            <a:chOff x="7415577" y="1523801"/>
            <a:chExt cx="1595120" cy="95980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5577" y="1523802"/>
              <a:ext cx="1595120" cy="95980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70658" y="1523801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00B0F0"/>
                  </a:solidFill>
                </a:rPr>
                <a:t>yê</a:t>
              </a:r>
              <a:endParaRPr lang="en-US" sz="54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33485" y="3266541"/>
            <a:ext cx="1649222" cy="959803"/>
            <a:chOff x="8978483" y="1523803"/>
            <a:chExt cx="1649222" cy="959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8483" y="1523803"/>
              <a:ext cx="1595120" cy="9598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574961" y="1523803"/>
              <a:ext cx="1052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chemeClr val="accent2">
                      <a:lumMod val="50000"/>
                    </a:schemeClr>
                  </a:solidFill>
                </a:rPr>
                <a:t>t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12" y="1041400"/>
            <a:ext cx="5932101" cy="390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44" y="703788"/>
            <a:ext cx="3354661" cy="3854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44" y="4862332"/>
            <a:ext cx="4037781" cy="1023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2" y="703788"/>
            <a:ext cx="5932101" cy="3906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325" y="4862332"/>
            <a:ext cx="3316273" cy="769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237" y="2009694"/>
            <a:ext cx="2118106" cy="2707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81" y="2009694"/>
            <a:ext cx="2118106" cy="27077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059" y="445670"/>
            <a:ext cx="565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So </a:t>
            </a:r>
            <a:r>
              <a:rPr lang="en-US" sz="5400" dirty="0" err="1">
                <a:solidFill>
                  <a:srgbClr val="002060"/>
                </a:solidFill>
              </a:rPr>
              <a:t>sánh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12394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yêt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82894" y="3175122"/>
            <a:ext cx="165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198552" y="3175122"/>
            <a:ext cx="418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002060"/>
                </a:solidFill>
              </a:rPr>
              <a:t>yên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45981" y="3115270"/>
            <a:ext cx="14297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>
                <a:solidFill>
                  <a:srgbClr val="FF0000"/>
                </a:solidFill>
              </a:rPr>
              <a:t>yê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6218" y="3115270"/>
            <a:ext cx="606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>
                <a:solidFill>
                  <a:schemeClr val="accent5"/>
                </a:solidFill>
              </a:rPr>
              <a:t>n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24" grpId="0"/>
      <p:bldP spid="29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360" y="21239"/>
            <a:ext cx="7474268" cy="1450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320" y="301428"/>
            <a:ext cx="710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Tìm từ ngữ ứng với hình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60" y="3967489"/>
            <a:ext cx="2763520" cy="11013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180" y="5000476"/>
            <a:ext cx="2795032" cy="115919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" y="1295400"/>
            <a:ext cx="2565721" cy="2152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" y="3442175"/>
            <a:ext cx="3072130" cy="25770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740" y="1578925"/>
            <a:ext cx="2960392" cy="18632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2022" y="3715382"/>
            <a:ext cx="2988035" cy="2118043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305459" y="1665830"/>
            <a:ext cx="2760821" cy="1128170"/>
            <a:chOff x="4305459" y="1665830"/>
            <a:chExt cx="2760821" cy="112817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05459" y="1665830"/>
              <a:ext cx="2760821" cy="112817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653280" y="1703740"/>
              <a:ext cx="22656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yên xe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7678" y="2876707"/>
            <a:ext cx="3012282" cy="1130936"/>
            <a:chOff x="4287678" y="2876707"/>
            <a:chExt cx="3012282" cy="113093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7678" y="2876707"/>
              <a:ext cx="2796382" cy="1130936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19600" y="2919142"/>
              <a:ext cx="288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</a:rPr>
                <a:t>niêm yết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277360" y="3959809"/>
            <a:ext cx="277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chim yến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19600" y="4992237"/>
            <a:ext cx="249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yết kiến</a:t>
            </a:r>
          </a:p>
        </p:txBody>
      </p:sp>
      <p:cxnSp>
        <p:nvCxnSpPr>
          <p:cNvPr id="84" name="Straight Connector 83"/>
          <p:cNvCxnSpPr>
            <a:endCxn id="67" idx="1"/>
          </p:cNvCxnSpPr>
          <p:nvPr/>
        </p:nvCxnSpPr>
        <p:spPr>
          <a:xfrm>
            <a:off x="2824480" y="2229915"/>
            <a:ext cx="1480979" cy="0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246120" y="4627675"/>
            <a:ext cx="1059339" cy="364562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040880" y="2676955"/>
            <a:ext cx="1252379" cy="626907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990080" y="5196635"/>
            <a:ext cx="1024414" cy="269445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899920" y="541337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861" y="2940823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Thư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giãn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endParaRPr lang="en-US" sz="5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31" y="949960"/>
            <a:ext cx="9514737" cy="5558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80" y="0"/>
            <a:ext cx="4714240" cy="1020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1200" y="12103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Nam Yết của em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653280" y="756920"/>
            <a:ext cx="20777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4348" y="3031863"/>
            <a:ext cx="133096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083560" y="3986903"/>
            <a:ext cx="129032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913757" y="3723938"/>
            <a:ext cx="1231900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40380" y="6194910"/>
            <a:ext cx="11531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4849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4" y="476038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54" b="42065"/>
          <a:stretch/>
        </p:blipFill>
        <p:spPr>
          <a:xfrm>
            <a:off x="3284113" y="467360"/>
            <a:ext cx="5885646" cy="363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2440" y="4098664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   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giữa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,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chấm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bản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8463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" r="1853" b="43711"/>
          <a:stretch/>
        </p:blipFill>
        <p:spPr>
          <a:xfrm>
            <a:off x="3108961" y="225912"/>
            <a:ext cx="5268824" cy="434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38922" y="4575885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Việt</a:t>
            </a:r>
            <a:r>
              <a:rPr lang="en-US" sz="4000" dirty="0"/>
              <a:t> Nam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chủ</a:t>
            </a:r>
            <a:r>
              <a:rPr lang="en-US" sz="4000" dirty="0"/>
              <a:t> Nam </a:t>
            </a:r>
            <a:r>
              <a:rPr lang="en-US" sz="4000" dirty="0" err="1"/>
              <a:t>Yết</a:t>
            </a:r>
            <a:r>
              <a:rPr lang="en-US" sz="40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11" t="-1" r="1384" b="36378"/>
          <a:stretch/>
        </p:blipFill>
        <p:spPr>
          <a:xfrm>
            <a:off x="3339636" y="129091"/>
            <a:ext cx="5495271" cy="446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1722" y="4682103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cửa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đèn</a:t>
            </a:r>
            <a:r>
              <a:rPr lang="en-US" sz="4000" dirty="0"/>
              <a:t> </a:t>
            </a:r>
            <a:r>
              <a:rPr lang="en-US" sz="4000" dirty="0" err="1"/>
              <a:t>biển</a:t>
            </a:r>
            <a:r>
              <a:rPr lang="en-US" sz="4000" dirty="0"/>
              <a:t>.</a:t>
            </a:r>
          </a:p>
        </p:txBody>
      </p:sp>
      <p:pic>
        <p:nvPicPr>
          <p:cNvPr id="10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8921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90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21" b="30351"/>
          <a:stretch/>
        </p:blipFill>
        <p:spPr>
          <a:xfrm>
            <a:off x="3528508" y="311972"/>
            <a:ext cx="4959275" cy="4724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4435" y="5036970"/>
            <a:ext cx="10347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ở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.</a:t>
            </a:r>
          </a:p>
        </p:txBody>
      </p:sp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" y="471424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154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3544013" y="322729"/>
            <a:ext cx="5103973" cy="4087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920" y="4410211"/>
            <a:ext cx="1149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 </a:t>
            </a:r>
            <a:r>
              <a:rPr lang="en-US" sz="4000" dirty="0" err="1"/>
              <a:t>Yết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bộ</a:t>
            </a:r>
            <a:r>
              <a:rPr lang="en-US" sz="4000" dirty="0"/>
              <a:t> </a:t>
            </a:r>
            <a:r>
              <a:rPr lang="en-US" sz="4000" dirty="0" err="1"/>
              <a:t>phận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81" t="12734" r="505" b="17079"/>
          <a:stretch/>
        </p:blipFill>
        <p:spPr>
          <a:xfrm>
            <a:off x="1275080" y="741972"/>
            <a:ext cx="10916920" cy="134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320" y="995680"/>
            <a:ext cx="1055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Nói điều em biết về đảo Nam Yết qua một tấm ảnh</a:t>
            </a:r>
          </a:p>
        </p:txBody>
      </p:sp>
      <p:pic>
        <p:nvPicPr>
          <p:cNvPr id="12290" name="Picture 2" descr="https://i.pinimg.com/564x/ae/7a/ed/ae7aed56110f1fb1228ca624f12718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 b="8607"/>
          <a:stretch/>
        </p:blipFill>
        <p:spPr bwMode="auto">
          <a:xfrm>
            <a:off x="142558" y="4983480"/>
            <a:ext cx="177928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11" r="6760" b="31479"/>
          <a:stretch/>
        </p:blipFill>
        <p:spPr>
          <a:xfrm>
            <a:off x="6543040" y="4095355"/>
            <a:ext cx="3265842" cy="2112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521" b="30351"/>
          <a:stretch/>
        </p:blipFill>
        <p:spPr>
          <a:xfrm>
            <a:off x="2125038" y="4217571"/>
            <a:ext cx="3265842" cy="19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11" t="-1" r="1384" b="36378"/>
          <a:stretch/>
        </p:blipFill>
        <p:spPr>
          <a:xfrm>
            <a:off x="8229901" y="2074932"/>
            <a:ext cx="3366843" cy="199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853" b="43711"/>
          <a:stretch/>
        </p:blipFill>
        <p:spPr>
          <a:xfrm>
            <a:off x="4404360" y="2124025"/>
            <a:ext cx="3265842" cy="202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r="1554" b="42065"/>
          <a:stretch/>
        </p:blipFill>
        <p:spPr>
          <a:xfrm>
            <a:off x="904597" y="2124025"/>
            <a:ext cx="3021944" cy="1996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3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42FDAD-483E-4A89-AB12-EE2273D5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7" y="954891"/>
            <a:ext cx="6680200" cy="3937000"/>
          </a:xfrm>
          <a:prstGeom prst="rect">
            <a:avLst/>
          </a:prstGeom>
        </p:spPr>
      </p:pic>
      <p:pic>
        <p:nvPicPr>
          <p:cNvPr id="16388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969"/>
            <a:ext cx="2886075" cy="185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1522" y="2000061"/>
            <a:ext cx="366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Tập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viết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0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Phuong Tay" panose="040408050708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4849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=""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=""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802896" y="2270868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88" y="663482"/>
            <a:ext cx="43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đèn điện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=""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0053" y="3512073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biệt thự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SVN-Fiolex Girls" panose="020B0606040200020203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2846732" y="2425009"/>
            <a:ext cx="7918140" cy="3532168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576" y="3630207"/>
            <a:ext cx="726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Hà viết rất cẩn thận.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2383" y="60824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Em đọc câu sau: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4" y="0"/>
            <a:ext cx="876980" cy="777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184</Words>
  <Application>Microsoft Office PowerPoint</Application>
  <PresentationFormat>Custom</PresentationFormat>
  <Paragraphs>55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UVN Phuong Tay</vt:lpstr>
      <vt:lpstr>UTM Avo</vt:lpstr>
      <vt:lpstr>Times New Roman</vt:lpstr>
      <vt:lpstr>Calibri</vt:lpstr>
      <vt:lpstr>SVN-Fiolex Girls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162</cp:revision>
  <dcterms:created xsi:type="dcterms:W3CDTF">2021-11-01T08:16:43Z</dcterms:created>
  <dcterms:modified xsi:type="dcterms:W3CDTF">2024-11-27T06:06:49Z</dcterms:modified>
</cp:coreProperties>
</file>